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webextensions/webextension4.xml" ContentType="application/vnd.ms-office.webextension+xml"/>
  <Override PartName="/ppt/webextensions/webextension5.xml" ContentType="application/vnd.ms-office.webextension+xml"/>
  <Override PartName="/ppt/webextensions/webextension6.xml" ContentType="application/vnd.ms-office.webextension+xml"/>
  <Override PartName="/ppt/webextensions/webextension7.xml" ContentType="application/vnd.ms-office.webextension+xml"/>
  <Override PartName="/ppt/webextensions/webextension8.xml" ContentType="application/vnd.ms-office.webextension+xml"/>
  <Override PartName="/ppt/webextensions/webextension9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88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6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0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96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5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9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5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7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6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08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2AFF7-45EE-406D-BA20-88DC7E7C1F9E}" type="datetimeFigureOut">
              <a:rPr lang="en-US" smtClean="0"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AC1FC-3D1B-4586-9F1F-527CB64A2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6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EZNZxjAjFI?rel=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1/relationships/webextension" Target="../webextensions/webextension3.xml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lnBmDTk39g?rel=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4IhgH5JLBk?rel=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Kk_NfgZALI?rel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9" name="App 8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9" name="App 8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203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784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452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1835685" cy="1325563"/>
          </a:xfrm>
        </p:spPr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Writing an equation of a line given the x – intercept and the y – intercept.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5EZNZxjAjF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39403" y="1828800"/>
            <a:ext cx="9028090" cy="470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6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1973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 standard form of the equation of each line.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60609" y="2150772"/>
                <a:ext cx="11088709" cy="798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y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sz="3200" dirty="0" smtClean="0"/>
                  <a:t> x 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sz="3200" dirty="0" smtClean="0"/>
                  <a:t>5                                           y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200" dirty="0" smtClean="0"/>
                  <a:t>x  − 2</a:t>
                </a:r>
                <a:endParaRPr lang="en-US" sz="32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609" y="2150772"/>
                <a:ext cx="11088709" cy="798873"/>
              </a:xfrm>
              <a:prstGeom prst="rect">
                <a:avLst/>
              </a:prstGeom>
              <a:blipFill rotWithShape="0">
                <a:blip r:embed="rId2"/>
                <a:stretch>
                  <a:fillRect l="-1374" b="-12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Radicals Review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sz="3200" b="1" dirty="0" smtClean="0">
                <a:solidFill>
                  <a:srgbClr val="FF0000"/>
                </a:solidFill>
              </a:rPr>
              <a:t>first see if they are perfect square roots or  cubic roots!!!)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Square Roots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514350" indent="-514350">
                  <a:buAutoNum type="arabicPeriod" startAt="2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128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3.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50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2"/>
                <a:stretch>
                  <a:fillRect l="-2482" t="-1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Cubic Roots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3375</m:t>
                        </m:r>
                      </m:e>
                    </m:rad>
                  </m:oMath>
                </a14:m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2.  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g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250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0">
                <a:blip r:embed="rId3"/>
                <a:stretch>
                  <a:fillRect l="-2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5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45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55" y="1709112"/>
            <a:ext cx="2480744" cy="2553795"/>
          </a:xfrm>
          <a:prstGeom prst="rect">
            <a:avLst/>
          </a:prstGeom>
        </p:spPr>
      </p:pic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3" name="App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53411584"/>
                  </p:ext>
                </p:extLst>
              </p:nvPr>
            </p:nvGraphicFramePr>
            <p:xfrm>
              <a:off x="2992193" y="638308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3" name="App 2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2992193" y="638308"/>
                <a:ext cx="9144000" cy="514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692462" y="2975019"/>
                <a:ext cx="264496" cy="542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/>
                        <m:den/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462" y="2975019"/>
                <a:ext cx="264496" cy="54245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692462" y="2975019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3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Watch this video on how to solve for 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5lnBmDTk39g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498501" y="2119380"/>
            <a:ext cx="7122017" cy="402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812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Watch this video on finding the x-intercept and y-intercept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X4IhgH5JLB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32338" y="2060620"/>
            <a:ext cx="7727324" cy="43401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90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/>
            </p:nvGraphicFramePr>
            <p:xfrm>
              <a:off x="1524000" y="857249"/>
              <a:ext cx="914400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524000" y="857249"/>
                <a:ext cx="914400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277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we="http://schemas.microsoft.com/office/webextensions/webextension/2010/11" xmlns:pca="http://schemas.microsoft.com/office/powerpoint/2013/contentapp" Requires="we pca">
          <p:graphicFrame>
            <p:nvGraphicFramePr>
              <p:cNvPr id="2" name="App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1656797"/>
                  </p:ext>
                </p:extLst>
              </p:nvPr>
            </p:nvGraphicFramePr>
            <p:xfrm>
              <a:off x="115910" y="857249"/>
              <a:ext cx="11771290" cy="5143500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2" name="App 1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>
                <a:clrChange>
                  <a:clrFrom>
                    <a:prstClr val="black"/>
                  </a:clrFrom>
                  <a:clrTo>
                    <a:prstClr val="black">
                      <a:alpha val="0"/>
                    </a:prstClr>
                  </a:clrTo>
                </a:clrChange>
              </a:blip>
              <a:stretch>
                <a:fillRect/>
              </a:stretch>
            </p:blipFill>
            <p:spPr>
              <a:xfrm>
                <a:off x="115910" y="857249"/>
                <a:ext cx="11771290" cy="51435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488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>Writing an equation in slope-intercept form given two points</a:t>
            </a:r>
            <a:endParaRPr lang="en-US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-Kk_NfgZAL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53803" y="1944710"/>
            <a:ext cx="7340958" cy="436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1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webextensions/webextension1.xml><?xml version="1.0" encoding="utf-8"?>
<we:webextension xmlns:we="http://schemas.microsoft.com/office/webextensions/webextension/2010/11" id="{F4CD3402-AD8E-48AB-9036-5C93C5E0A152}">
  <we:reference id="wa104323558" version="1.0.0.0" store="en-US" storeType="OMEX"/>
  <we:alternateReferences>
    <we:reference id="WA104323558" version="1.0.0.0" store="WA104323558" storeType="OMEX"/>
  </we:alternateReferences>
  <we:properties>
    <we:property name="__labs__" value="{&quot;configuration&quot;:{&quot;appVersion&quot;:{&quot;major&quot;:1,&quot;minor&quot;:1},&quot;components&quot;:[{&quot;type&quot;:&quot;Labs.Components.ActivityComponent&quot;,&quot;name&quot;:&quot;Graphing Lines&quot;,&quot;values&quot;:{},&quot;data&quot;:{&quot;id&quot;:&quot;phet-https://phet.colorado.edu/sims/html/graphing-lines/latest/graphing-lines_en.html&quot;},&quot;secure&quot;:false}],&quot;name&quot;:&quot;Graphing Lines&quot;,&quot;timeline&quot;:null,&quot;analytics&quot;:null},&quot;hostVersion&quot;:{&quot;major&quot;:0,&quot;minor&quot;:1}}"/>
  </we:properties>
  <we:bindings/>
  <we:snapshot xmlns:r="http://schemas.openxmlformats.org/officeDocument/2006/relationships" r:embed="rId1"/>
</we:webextension>
</file>

<file path=ppt/webextensions/webextension2.xml><?xml version="1.0" encoding="utf-8"?>
<we:webextension xmlns:we="http://schemas.microsoft.com/office/webextensions/webextension/2010/11" id="{F9EDDFCE-6A1E-4CEA-8304-5CA4D0F30248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hat is the slope of the line y = -6x + 4&quot;,&quot;type&quot;:&quot;Labs.Components.ChoiceComponent&quot;,&quot;timeLimit&quot;:0,&quot;maxAttempts&quot;:0,&quot;choices&quot;:[{&quot;id&quot;:&quot;0&quot;,&quot;name&quot;:&quot;4&quot;,&quot;value&quot;:&quot;4&quot;},{&quot;id&quot;:&quot;1&quot;,&quot;name&quot;:&quot;-6&quot;,&quot;value&quot;:&quot;-6&quot;}],&quot;maxScore&quot;:1,&quot;hasAnswer&quot;:true,&quot;answer&quot;:[&quot;1&quot;],&quot;values&quot;:{&quot;hints&quot;:[{&quot;id&quot;:null,&quot;isHint&quot;:true,&quot;value&quot;:&quot;Remember the equation for slope-intercept form is y = mx + b&quot;}]},&quot;secure&quot;:false,&quot;data&quot;:{&quot;question&quot;:&quot;What is the slope of the line y = -6x + 4&quot;,&quot;fontSize&quot;:&quot;large&quot;,&quot;choices&quot;:[{&quot;id&quot;:0,&quot;choice&quot;:&quot;4&quot;,&quot;feedback&quot;:null},{&quot;id&quot;:1,&quot;choice&quot;:&quot;-6&quot;,&quot;feedback&quot;:null}],&quot;hasAnswer&quot;:true,&quot;answer&quot;:&quot;1&quot;,&quot;required&quot;:false,&quot;hints&quot;:[{&quot;text&quot;:&quot;Remember the equation for slope-intercept form is y = mx + b&quot;}],&quot;limitAttempts&quot;:false,&quot;maxAttempts&quot;:2,&quot;shuffleChoices&quot;:false,&quot;isTimed&quot;:false,&quot;timeLimit&quot;:120,&quot;allowMultipleAnswers&quot;:false,&quot;allowChoiceEditing&quot;:true}}],&quot;name&quot;:&quot;What is the slope of the line y = -6x + 4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D42E8468-9018-4F94-9C84-041466B68014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hich equation represents the line shown?&quot;,&quot;type&quot;:&quot;Labs.Components.ChoiceComponent&quot;,&quot;timeLimit&quot;:0,&quot;maxAttempts&quot;:0,&quot;choices&quot;:[{&quot;id&quot;:&quot;0&quot;,&quot;name&quot;:&quot;y = 6/5 x +  3&quot;,&quot;value&quot;:&quot;y = 6/5 x +  3&quot;},{&quot;id&quot;:&quot;1&quot;,&quot;name&quot;:&quot;y = 6/5 x ─ 3&quot;,&quot;value&quot;:&quot;y = 6/5 x ─ 3&quot;},{&quot;id&quot;:&quot;3&quot;,&quot;name&quot;:&quot;y = -6/5 x + 3&quot;,&quot;value&quot;:&quot;y = -6/5 x + 3&quot;},{&quot;id&quot;:&quot;4&quot;,&quot;name&quot;:&quot;y = -6/5 x - 3&quot;,&quot;value&quot;:&quot;y = -6/5 x - 3&quot;}],&quot;maxScore&quot;:1,&quot;hasAnswer&quot;:true,&quot;answer&quot;:[&quot;1&quot;],&quot;values&quot;:{&quot;hints&quot;:[]},&quot;secure&quot;:false,&quot;data&quot;:{&quot;question&quot;:&quot;Which equation represents the line shown?&quot;,&quot;fontSize&quot;:&quot;medium&quot;,&quot;choices&quot;:[{&quot;id&quot;:0,&quot;choice&quot;:&quot;y = 6/5 x +  3&quot;,&quot;feedback&quot;:null},{&quot;id&quot;:1,&quot;choice&quot;:&quot;y = 6/5 x ─ 3&quot;,&quot;feedback&quot;:null},{&quot;id&quot;:3,&quot;choice&quot;:&quot;y = -6/5 x + 3&quot;,&quot;feedback&quot;:null},{&quot;id&quot;:4,&quot;choice&quot;:&quot;y = -6/5 x - 3&quot;,&quot;feedback&quot;:null}],&quot;hasAnswer&quot;:true,&quot;answer&quot;:&quot;1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hich equation represents the line shown?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4.xml><?xml version="1.0" encoding="utf-8"?>
<we:webextension xmlns:we="http://schemas.microsoft.com/office/webextensions/webextension/2010/11" id="{676D9691-725C-4360-B158-165D91405AAF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hich equation hape of a slope of 3?&quot;,&quot;type&quot;:&quot;Labs.Components.ChoiceComponent&quot;,&quot;timeLimit&quot;:0,&quot;maxAttempts&quot;:0,&quot;choices&quot;:[{&quot;id&quot;:&quot;0&quot;,&quot;name&quot;:&quot;3x + 2y = 6&quot;,&quot;value&quot;:&quot;3x + 2y = 6&quot;},{&quot;id&quot;:&quot;1&quot;,&quot;name&quot;:&quot;-3x + 2y = 6&quot;,&quot;value&quot;:&quot;-3x + 2y = 6&quot;},{&quot;id&quot;:&quot;2&quot;,&quot;name&quot;:&quot;3x + y = 6&quot;,&quot;value&quot;:&quot;3x + y = 6&quot;},{&quot;id&quot;:&quot;3&quot;,&quot;name&quot;:&quot;-3x + y = 6&quot;,&quot;value&quot;:&quot;-3x + y = 6&quot;}],&quot;maxScore&quot;:1,&quot;hasAnswer&quot;:true,&quot;answer&quot;:[&quot;3&quot;],&quot;values&quot;:{&quot;hints&quot;:[]},&quot;secure&quot;:false,&quot;data&quot;:{&quot;question&quot;:&quot;Which equation hape of a slope of 3?&quot;,&quot;fontSize&quot;:&quot;medium&quot;,&quot;choices&quot;:[{&quot;id&quot;:0,&quot;choice&quot;:&quot;3x + 2y = 6&quot;,&quot;feedback&quot;:null},{&quot;id&quot;:1,&quot;choice&quot;:&quot;-3x + 2y = 6&quot;,&quot;feedback&quot;:null},{&quot;id&quot;:2,&quot;choice&quot;:&quot;3x + y = 6&quot;,&quot;feedback&quot;:null},{&quot;id&quot;:3,&quot;choice&quot;:&quot;-3x + y = 6&quot;,&quot;feedback&quot;:null}],&quot;hasAnswer&quot;:true,&quot;answer&quot;:&quot;3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hich equation hape of a slope of 3?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5.xml><?xml version="1.0" encoding="utf-8"?>
<we:webextension xmlns:we="http://schemas.microsoft.com/office/webextensions/webextension/2010/11" id="{4E174A07-B547-46CA-8139-F24BE40A291A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hat are the x- and y- intercepts of the graph  2x - 3y = 9&quot;,&quot;type&quot;:&quot;Labs.Components.ChoiceComponent&quot;,&quot;timeLimit&quot;:0,&quot;maxAttempts&quot;:0,&quot;choices&quot;:[{&quot;id&quot;:&quot;0&quot;,&quot;name&quot;:&quot;x-int: 2 y-int: -3&quot;,&quot;value&quot;:&quot;x-int: 2 y-int: -3&quot;},{&quot;id&quot;:&quot;1&quot;,&quot;name&quot;:&quot;x- int: 4.5 y-int: -3&quot;,&quot;value&quot;:&quot;x- int: 4.5 y-int: -3&quot;},{&quot;id&quot;:&quot;2&quot;,&quot;name&quot;:&quot;x-int: -3 y-int: 4.5&quot;,&quot;value&quot;:&quot;x-int: -3 y-int: 4.5&quot;},{&quot;id&quot;:&quot;3&quot;,&quot;name&quot;:&quot;x-int: 4 y-int: 3&quot;,&quot;value&quot;:&quot;x-int: 4 y-int: 3&quot;}],&quot;maxScore&quot;:1,&quot;hasAnswer&quot;:true,&quot;answer&quot;:[&quot;1&quot;],&quot;values&quot;:{&quot;hints&quot;:[]},&quot;secure&quot;:false,&quot;data&quot;:{&quot;question&quot;:&quot;What are the x- and y- intercepts of the graph  2x - 3y = 9&quot;,&quot;fontSize&quot;:&quot;medium&quot;,&quot;choices&quot;:[{&quot;id&quot;:0,&quot;choice&quot;:&quot;x-int: 2 y-int: -3&quot;,&quot;feedback&quot;:null},{&quot;id&quot;:1,&quot;choice&quot;:&quot;x- int: 4.5 y-int: -3&quot;,&quot;feedback&quot;:null},{&quot;id&quot;:2,&quot;choice&quot;:&quot;x-int: -3 y-int: 4.5&quot;,&quot;feedback&quot;:null},{&quot;id&quot;:3,&quot;choice&quot;:&quot;x-int: 4 y-int: 3&quot;,&quot;feedback&quot;:null}],&quot;hasAnswer&quot;:true,&quot;answer&quot;:&quot;1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hat are the x- and y- intercepts of the graph  2x - 3y = 9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6.xml><?xml version="1.0" encoding="utf-8"?>
<we:webextension xmlns:we="http://schemas.microsoft.com/office/webextensions/webextension/2010/11" id="{623E82EB-245D-4BFF-BA82-1AD3E3757C4A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rite the slope-intercept form of the equation of the line given the slope and y-intercept. Slope = 2 and y-int = 4. &quot;,&quot;type&quot;:&quot;Labs.Components.ChoiceComponent&quot;,&quot;timeLimit&quot;:0,&quot;maxAttempts&quot;:0,&quot;choices&quot;:[{&quot;id&quot;:&quot;0&quot;,&quot;name&quot;:&quot;y = 2x  + 4&quot;,&quot;value&quot;:&quot;y = 2x  + 4&quot;},{&quot;id&quot;:&quot;1&quot;,&quot;name&quot;:&quot;y = 4x + 4&quot;,&quot;value&quot;:&quot;y = 4x + 4&quot;},{&quot;id&quot;:&quot;2&quot;,&quot;name&quot;:&quot;y = -2x + 4&quot;,&quot;value&quot;:&quot;y = -2x + 4&quot;},{&quot;id&quot;:&quot;3&quot;,&quot;name&quot;:&quot;y = -3x + 4&quot;,&quot;value&quot;:&quot;y = -3x + 4&quot;}],&quot;maxScore&quot;:1,&quot;hasAnswer&quot;:true,&quot;answer&quot;:[&quot;0&quot;],&quot;values&quot;:{&quot;hints&quot;:[]},&quot;secure&quot;:false,&quot;data&quot;:{&quot;question&quot;:&quot;Write the slope-intercept form of the equation of the line given the slope and y-intercept. Slope = 2 and y-int = 4. &quot;,&quot;fontSize&quot;:&quot;medium&quot;,&quot;choices&quot;:[{&quot;id&quot;:0,&quot;choice&quot;:&quot;y = 2x  + 4&quot;,&quot;feedback&quot;:null},{&quot;id&quot;:1,&quot;choice&quot;:&quot;y = 4x + 4&quot;,&quot;feedback&quot;:null},{&quot;id&quot;:2,&quot;choice&quot;:&quot;y = -2x + 4&quot;,&quot;feedback&quot;:null},{&quot;id&quot;:3,&quot;choice&quot;:&quot;y = -3x + 4&quot;,&quot;feedback&quot;:null}],&quot;hasAnswer&quot;:true,&quot;answer&quot;:&quot;0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rite the slope-intercept form of the equation of the line given the slope and y-intercept. Slope = 2 and y-int = 4. 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7.xml><?xml version="1.0" encoding="utf-8"?>
<we:webextension xmlns:we="http://schemas.microsoft.com/office/webextensions/webextension/2010/11" id="{2B6378DF-772F-4844-83E7-D913CD422865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rite the slope-intercept form of the equation of the line through the given point with the given slope.  through:  (1 , -1) and slope: -5&quot;,&quot;type&quot;:&quot;Labs.Components.ChoiceComponent&quot;,&quot;timeLimit&quot;:0,&quot;maxAttempts&quot;:0,&quot;choices&quot;:[{&quot;id&quot;:&quot;0&quot;,&quot;name&quot;:&quot;y = 4x + 5&quot;,&quot;value&quot;:&quot;y = 4x + 5&quot;},{&quot;id&quot;:&quot;1&quot;,&quot;name&quot;:&quot;y = -4x + 5&quot;,&quot;value&quot;:&quot;y = -4x + 5&quot;},{&quot;id&quot;:&quot;2&quot;,&quot;name&quot;:&quot;y = -5x + 4&quot;,&quot;value&quot;:&quot;y = -5x + 4&quot;},{&quot;id&quot;:&quot;3&quot;,&quot;name&quot;:&quot;y = 5x + 4&quot;,&quot;value&quot;:&quot;y = 5x + 4&quot;}],&quot;maxScore&quot;:1,&quot;hasAnswer&quot;:true,&quot;answer&quot;:[&quot;2&quot;],&quot;values&quot;:{&quot;hints&quot;:[]},&quot;secure&quot;:false,&quot;data&quot;:{&quot;question&quot;:&quot;Write the slope-intercept form of the equation of the line through the given point with the given slope.  through:  (1 , -1) and slope: -5&quot;,&quot;fontSize&quot;:&quot;medium&quot;,&quot;choices&quot;:[{&quot;id&quot;:0,&quot;choice&quot;:&quot;y = 4x + 5&quot;,&quot;feedback&quot;:null},{&quot;id&quot;:1,&quot;choice&quot;:&quot;y = -4x + 5&quot;,&quot;feedback&quot;:null},{&quot;id&quot;:2,&quot;choice&quot;:&quot;y = -5x + 4&quot;,&quot;feedback&quot;:null},{&quot;id&quot;:3,&quot;choice&quot;:&quot;y = 5x + 4&quot;,&quot;feedback&quot;:null}],&quot;hasAnswer&quot;:true,&quot;answer&quot;:&quot;2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rite the slope-intercept form of the equation of the line through the given point with the given slope.  through:  (1 , -1) and slope: -5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8.xml><?xml version="1.0" encoding="utf-8"?>
<we:webextension xmlns:we="http://schemas.microsoft.com/office/webextensions/webextension/2010/11" id="{86634C31-C45B-41BC-82BD-335EB2BAF225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rite the slope-intercept form of the equation of the line through the given points. through: (3 , 0) and (5 , -4)&quot;,&quot;type&quot;:&quot;Labs.Components.ChoiceComponent&quot;,&quot;timeLimit&quot;:0,&quot;maxAttempts&quot;:0,&quot;choices&quot;:[{&quot;id&quot;:&quot;0&quot;,&quot;name&quot;:&quot;y = x + 6&quot;,&quot;value&quot;:&quot;y = x + 6&quot;},{&quot;id&quot;:&quot;1&quot;,&quot;name&quot;:&quot;y = -2x + 6&quot;,&quot;value&quot;:&quot;y = -2x + 6&quot;},{&quot;id&quot;:&quot;2&quot;,&quot;name&quot;:&quot;y = 2x + 6&quot;,&quot;value&quot;:&quot;y = 2x + 6&quot;},{&quot;id&quot;:&quot;3&quot;,&quot;name&quot;:&quot;y  = -2x - 6&quot;,&quot;value&quot;:&quot;y  = -2x - 6&quot;}],&quot;maxScore&quot;:1,&quot;hasAnswer&quot;:true,&quot;answer&quot;:[&quot;1&quot;],&quot;values&quot;:{&quot;hints&quot;:[]},&quot;secure&quot;:false,&quot;data&quot;:{&quot;question&quot;:&quot;Write the slope-intercept form of the equation of the line through the given points. through: (3 , 0) and (5 , -4)&quot;,&quot;fontSize&quot;:&quot;medium&quot;,&quot;choices&quot;:[{&quot;id&quot;:0,&quot;choice&quot;:&quot;y = x + 6&quot;,&quot;feedback&quot;:null},{&quot;id&quot;:1,&quot;choice&quot;:&quot;y = -2x + 6&quot;,&quot;feedback&quot;:null},{&quot;id&quot;:2,&quot;choice&quot;:&quot;y = 2x + 6&quot;,&quot;feedback&quot;:null},{&quot;id&quot;:3,&quot;choice&quot;:&quot;y  = -2x - 6&quot;,&quot;feedback&quot;:null}],&quot;hasAnswer&quot;:true,&quot;answer&quot;:&quot;1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rite the slope-intercept form of the equation of the line through the given points. through: (3 , 0) and (5 , -4)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ppt/webextensions/webextension9.xml><?xml version="1.0" encoding="utf-8"?>
<we:webextension xmlns:we="http://schemas.microsoft.com/office/webextensions/webextension/2010/11" id="{AAFC4185-968B-4A00-AD34-AAF0D9B581CB}">
  <we:reference id="wa104238076" version="1.3.0.0" store="en-US" storeType="OMEX"/>
  <we:alternateReferences>
    <we:reference id="WA104238076" version="1.3.0.0" store="WA104238076" storeType="OMEX"/>
  </we:alternateReferences>
  <we:properties>
    <we:property name="__labs__" value="{&quot;configuration&quot;:{&quot;appVersion&quot;:{&quot;major&quot;:0,&quot;minor&quot;:1},&quot;components&quot;:[{&quot;name&quot;:&quot;Write the standard form of the equation of each line. y = -x - 1&quot;,&quot;type&quot;:&quot;Labs.Components.ChoiceComponent&quot;,&quot;timeLimit&quot;:0,&quot;maxAttempts&quot;:0,&quot;choices&quot;:[{&quot;id&quot;:&quot;0&quot;,&quot;name&quot;:&quot;x - y = -1&quot;,&quot;value&quot;:&quot;x - y = -1&quot;},{&quot;id&quot;:&quot;1&quot;,&quot;name&quot;:&quot;x + y = -1&quot;,&quot;value&quot;:&quot;x + y = -1&quot;},{&quot;id&quot;:&quot;2&quot;,&quot;name&quot;:&quot;x - y = 1&quot;,&quot;value&quot;:&quot;x - y = 1&quot;},{&quot;id&quot;:&quot;3&quot;,&quot;name&quot;:&quot;3x  + y = -1&quot;,&quot;value&quot;:&quot;3x  + y = -1&quot;}],&quot;maxScore&quot;:1,&quot;hasAnswer&quot;:true,&quot;answer&quot;:[&quot;1&quot;],&quot;values&quot;:{&quot;hints&quot;:[]},&quot;secure&quot;:false,&quot;data&quot;:{&quot;question&quot;:&quot;Write the standard form of the equation of each line. y = -x - 1&quot;,&quot;fontSize&quot;:&quot;medium&quot;,&quot;choices&quot;:[{&quot;id&quot;:0,&quot;choice&quot;:&quot;x - y = -1&quot;,&quot;feedback&quot;:null},{&quot;id&quot;:1,&quot;choice&quot;:&quot;x + y = -1&quot;,&quot;feedback&quot;:null},{&quot;id&quot;:2,&quot;choice&quot;:&quot;x - y = 1&quot;,&quot;feedback&quot;:null},{&quot;id&quot;:3,&quot;choice&quot;:&quot;3x  + y = -1&quot;,&quot;feedback&quot;:null}],&quot;hasAnswer&quot;:true,&quot;answer&quot;:&quot;1&quot;,&quot;required&quot;:false,&quot;hints&quot;:[],&quot;limitAttempts&quot;:false,&quot;maxAttempts&quot;:2,&quot;shuffleChoices&quot;:true,&quot;isTimed&quot;:false,&quot;timeLimit&quot;:120,&quot;allowMultipleAnswers&quot;:false,&quot;allowChoiceEditing&quot;:true}}],&quot;name&quot;:&quot;Write the standard form of the equation of each line. y = -x - 1&quot;,&quot;timeline&quot;:null,&quot;analytics&quot;:null},&quot;hostVersion&quot;:{&quot;major&quot;:0,&quot;minor&quot;:1}}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66</Words>
  <Application>Microsoft Office PowerPoint</Application>
  <PresentationFormat>Widescreen</PresentationFormat>
  <Paragraphs>18</Paragraphs>
  <Slides>15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Aharoni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Watch this video on how to solve for y.</vt:lpstr>
      <vt:lpstr>PowerPoint Presentation</vt:lpstr>
      <vt:lpstr>Watch this video on finding the x-intercept and y-intercept</vt:lpstr>
      <vt:lpstr>PowerPoint Presentation</vt:lpstr>
      <vt:lpstr>PowerPoint Presentation</vt:lpstr>
      <vt:lpstr>Writing an equation in slope-intercept form given two points</vt:lpstr>
      <vt:lpstr>PowerPoint Presentation</vt:lpstr>
      <vt:lpstr>PowerPoint Presentation</vt:lpstr>
      <vt:lpstr>Writing an equation of a line given the x – intercept and the y – intercept.</vt:lpstr>
      <vt:lpstr>PowerPoint Presentation</vt:lpstr>
      <vt:lpstr>Write the standard form of the equation of each line.</vt:lpstr>
      <vt:lpstr>Simplifying Radicals Review (first see if they are perfect square roots or  cubic roots!!!)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morgan</dc:creator>
  <cp:lastModifiedBy>cynthia morgan</cp:lastModifiedBy>
  <cp:revision>25</cp:revision>
  <dcterms:created xsi:type="dcterms:W3CDTF">2014-12-29T17:06:05Z</dcterms:created>
  <dcterms:modified xsi:type="dcterms:W3CDTF">2014-12-29T21:03:40Z</dcterms:modified>
</cp:coreProperties>
</file>